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9703DA-C8A7-D44C-8EB8-7582E2A57F22}" v="2" dt="2025-03-03T11:09:11.3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0"/>
    <p:restoredTop sz="94694"/>
  </p:normalViewPr>
  <p:slideViewPr>
    <p:cSldViewPr snapToGrid="0" snapToObjects="1">
      <p:cViewPr varScale="1">
        <p:scale>
          <a:sx n="55" d="100"/>
          <a:sy n="55" d="100"/>
        </p:scale>
        <p:origin x="348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n Ledru" userId="a7658891-423a-4a38-bcf5-e8ace65e87c9" providerId="ADAL" clId="{EA9703DA-C8A7-D44C-8EB8-7582E2A57F22}"/>
    <pc:docChg chg="modSld">
      <pc:chgData name="Julien Ledru" userId="a7658891-423a-4a38-bcf5-e8ace65e87c9" providerId="ADAL" clId="{EA9703DA-C8A7-D44C-8EB8-7582E2A57F22}" dt="2025-03-03T11:09:11.319" v="1" actId="14826"/>
      <pc:docMkLst>
        <pc:docMk/>
      </pc:docMkLst>
      <pc:sldChg chg="modSp">
        <pc:chgData name="Julien Ledru" userId="a7658891-423a-4a38-bcf5-e8ace65e87c9" providerId="ADAL" clId="{EA9703DA-C8A7-D44C-8EB8-7582E2A57F22}" dt="2025-03-03T11:09:11.319" v="1" actId="14826"/>
        <pc:sldMkLst>
          <pc:docMk/>
          <pc:sldMk cId="2002535277" sldId="256"/>
        </pc:sldMkLst>
        <pc:picChg chg="mod">
          <ac:chgData name="Julien Ledru" userId="a7658891-423a-4a38-bcf5-e8ace65e87c9" providerId="ADAL" clId="{EA9703DA-C8A7-D44C-8EB8-7582E2A57F22}" dt="2025-03-03T11:09:11.319" v="1" actId="14826"/>
          <ac:picMkLst>
            <pc:docMk/>
            <pc:sldMk cId="2002535277" sldId="256"/>
            <ac:picMk id="4" creationId="{59EFCD8E-7B68-8DC8-0A1B-AF38D755F31A}"/>
          </ac:picMkLst>
        </pc:picChg>
      </pc:sldChg>
    </pc:docChg>
  </pc:docChgLst>
  <pc:docChgLst>
    <pc:chgData name="Julien Ledru" userId="a7658891-423a-4a38-bcf5-e8ace65e87c9" providerId="ADAL" clId="{AC76CB1D-7FC6-2847-B122-2D58449A333C}"/>
    <pc:docChg chg="modSld">
      <pc:chgData name="Julien Ledru" userId="a7658891-423a-4a38-bcf5-e8ace65e87c9" providerId="ADAL" clId="{AC76CB1D-7FC6-2847-B122-2D58449A333C}" dt="2024-12-18T16:32:39.793" v="6" actId="14826"/>
      <pc:docMkLst>
        <pc:docMk/>
      </pc:docMkLst>
      <pc:sldChg chg="addSp modSp mod">
        <pc:chgData name="Julien Ledru" userId="a7658891-423a-4a38-bcf5-e8ace65e87c9" providerId="ADAL" clId="{AC76CB1D-7FC6-2847-B122-2D58449A333C}" dt="2024-12-18T16:32:39.793" v="6" actId="14826"/>
        <pc:sldMkLst>
          <pc:docMk/>
          <pc:sldMk cId="2002535277" sldId="256"/>
        </pc:sldMkLst>
        <pc:picChg chg="add mod">
          <ac:chgData name="Julien Ledru" userId="a7658891-423a-4a38-bcf5-e8ace65e87c9" providerId="ADAL" clId="{AC76CB1D-7FC6-2847-B122-2D58449A333C}" dt="2024-12-09T10:54:30.991" v="1" actId="14826"/>
          <ac:picMkLst>
            <pc:docMk/>
            <pc:sldMk cId="2002535277" sldId="256"/>
            <ac:picMk id="2" creationId="{CEB4F9D6-234C-A880-F592-12E06EC38EBD}"/>
          </ac:picMkLst>
        </pc:picChg>
        <pc:picChg chg="add mod">
          <ac:chgData name="Julien Ledru" userId="a7658891-423a-4a38-bcf5-e8ace65e87c9" providerId="ADAL" clId="{AC76CB1D-7FC6-2847-B122-2D58449A333C}" dt="2024-12-18T16:32:39.793" v="6" actId="14826"/>
          <ac:picMkLst>
            <pc:docMk/>
            <pc:sldMk cId="2002535277" sldId="256"/>
            <ac:picMk id="4" creationId="{59EFCD8E-7B68-8DC8-0A1B-AF38D755F31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04BD6-86F9-1945-BA35-524706426939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29DA5-A382-B149-8761-A9DB9FCD3D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103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1pPr>
    <a:lvl2pPr marL="646521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2pPr>
    <a:lvl3pPr marL="1293042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3pPr>
    <a:lvl4pPr marL="1939563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4pPr>
    <a:lvl5pPr marL="2586083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5pPr>
    <a:lvl6pPr marL="3232604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6pPr>
    <a:lvl7pPr marL="3879125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7pPr>
    <a:lvl8pPr marL="4525646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8pPr>
    <a:lvl9pPr marL="5172166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6021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4331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55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6261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3929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376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050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0416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93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366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345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551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1263569" y="13624244"/>
            <a:ext cx="11807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4B6B864-42A1-2041-A538-5130AE48B73A}"/>
              </a:ext>
            </a:extLst>
          </p:cNvPr>
          <p:cNvSpPr txBox="1"/>
          <p:nvPr/>
        </p:nvSpPr>
        <p:spPr>
          <a:xfrm>
            <a:off x="12454676" y="13403140"/>
            <a:ext cx="3092385" cy="4993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45" dirty="0"/>
              <a:t>Insérez votre logo ici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38F76BA-F024-A056-1B65-4501724A01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1"/>
            <a:ext cx="10691811" cy="15128723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CEB4F9D6-234C-A880-F592-12E06EC38E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8216"/>
            <a:ext cx="10691811" cy="1511229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9EFCD8E-7B68-8DC8-0A1B-AF38D755F31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5806" y="16434"/>
            <a:ext cx="10680196" cy="1511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352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22</TotalTime>
  <Words>4</Words>
  <Application>Microsoft Macintosh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Léa Lecocq</dc:creator>
  <cp:lastModifiedBy>Julien Ledru</cp:lastModifiedBy>
  <cp:revision>14</cp:revision>
  <dcterms:created xsi:type="dcterms:W3CDTF">2022-02-22T13:16:25Z</dcterms:created>
  <dcterms:modified xsi:type="dcterms:W3CDTF">2025-03-03T11:09:12Z</dcterms:modified>
</cp:coreProperties>
</file>